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2" r:id="rId2"/>
  </p:sldIdLst>
  <p:sldSz cx="7559675" cy="1069181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0003"/>
    <a:srgbClr val="1B77A4"/>
    <a:srgbClr val="966F0C"/>
    <a:srgbClr val="0F6296"/>
    <a:srgbClr val="102649"/>
    <a:srgbClr val="307292"/>
    <a:srgbClr val="002060"/>
    <a:srgbClr val="0C1125"/>
    <a:srgbClr val="93A9B6"/>
    <a:srgbClr val="6363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4660"/>
  </p:normalViewPr>
  <p:slideViewPr>
    <p:cSldViewPr snapToGrid="0">
      <p:cViewPr varScale="1">
        <p:scale>
          <a:sx n="54" d="100"/>
          <a:sy n="54" d="100"/>
        </p:scale>
        <p:origin x="26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ahide Akdoğan" userId="10b66eab4c099198" providerId="LiveId" clId="{BB4C1BAC-5027-42F6-A6BB-723DDD758430}"/>
    <pc:docChg chg="modSld">
      <pc:chgData name="Zahide Akdoğan" userId="10b66eab4c099198" providerId="LiveId" clId="{BB4C1BAC-5027-42F6-A6BB-723DDD758430}" dt="2021-11-09T09:01:06.620" v="1" actId="20577"/>
      <pc:docMkLst>
        <pc:docMk/>
      </pc:docMkLst>
      <pc:sldChg chg="modSp mod">
        <pc:chgData name="Zahide Akdoğan" userId="10b66eab4c099198" providerId="LiveId" clId="{BB4C1BAC-5027-42F6-A6BB-723DDD758430}" dt="2021-11-09T09:01:06.620" v="1" actId="20577"/>
        <pc:sldMkLst>
          <pc:docMk/>
          <pc:sldMk cId="96343084" sldId="262"/>
        </pc:sldMkLst>
        <pc:spChg chg="mod">
          <ac:chgData name="Zahide Akdoğan" userId="10b66eab4c099198" providerId="LiveId" clId="{BB4C1BAC-5027-42F6-A6BB-723DDD758430}" dt="2021-11-09T09:01:06.620" v="1" actId="20577"/>
          <ac:spMkLst>
            <pc:docMk/>
            <pc:sldMk cId="96343084" sldId="262"/>
            <ac:spMk id="9" creationId="{53AE9E89-A16A-4A9F-8EDF-B7E9D0851332}"/>
          </ac:spMkLst>
        </pc:spChg>
      </pc:sldChg>
    </pc:docChg>
  </pc:docChgLst>
  <pc:docChgLst>
    <pc:chgData name="Zahide Akdoğan" userId="10b66eab4c099198" providerId="LiveId" clId="{ED571CCD-E1DD-4D66-9DB3-E503780334E0}"/>
    <pc:docChg chg="modSld">
      <pc:chgData name="Zahide Akdoğan" userId="10b66eab4c099198" providerId="LiveId" clId="{ED571CCD-E1DD-4D66-9DB3-E503780334E0}" dt="2021-04-13T19:26:38.830" v="1" actId="20577"/>
      <pc:docMkLst>
        <pc:docMk/>
      </pc:docMkLst>
      <pc:sldChg chg="modSp mod">
        <pc:chgData name="Zahide Akdoğan" userId="10b66eab4c099198" providerId="LiveId" clId="{ED571CCD-E1DD-4D66-9DB3-E503780334E0}" dt="2021-04-13T19:26:38.830" v="1" actId="20577"/>
        <pc:sldMkLst>
          <pc:docMk/>
          <pc:sldMk cId="96343084" sldId="262"/>
        </pc:sldMkLst>
        <pc:spChg chg="mod">
          <ac:chgData name="Zahide Akdoğan" userId="10b66eab4c099198" providerId="LiveId" clId="{ED571CCD-E1DD-4D66-9DB3-E503780334E0}" dt="2021-04-13T19:26:38.830" v="1" actId="20577"/>
          <ac:spMkLst>
            <pc:docMk/>
            <pc:sldMk cId="96343084" sldId="262"/>
            <ac:spMk id="9" creationId="{53AE9E89-A16A-4A9F-8EDF-B7E9D0851332}"/>
          </ac:spMkLst>
        </pc:spChg>
      </pc:sldChg>
    </pc:docChg>
  </pc:docChgLst>
  <pc:docChgLst>
    <pc:chgData name="Zahide Akdoğan" userId="10b66eab4c099198" providerId="LiveId" clId="{52914337-A027-47CA-8CB1-6612A83D3E6C}"/>
    <pc:docChg chg="modSld">
      <pc:chgData name="Zahide Akdoğan" userId="10b66eab4c099198" providerId="LiveId" clId="{52914337-A027-47CA-8CB1-6612A83D3E6C}" dt="2021-08-26T07:55:00.549" v="1" actId="20577"/>
      <pc:docMkLst>
        <pc:docMk/>
      </pc:docMkLst>
      <pc:sldChg chg="modSp mod">
        <pc:chgData name="Zahide Akdoğan" userId="10b66eab4c099198" providerId="LiveId" clId="{52914337-A027-47CA-8CB1-6612A83D3E6C}" dt="2021-08-26T07:55:00.549" v="1" actId="20577"/>
        <pc:sldMkLst>
          <pc:docMk/>
          <pc:sldMk cId="96343084" sldId="262"/>
        </pc:sldMkLst>
        <pc:spChg chg="mod">
          <ac:chgData name="Zahide Akdoğan" userId="10b66eab4c099198" providerId="LiveId" clId="{52914337-A027-47CA-8CB1-6612A83D3E6C}" dt="2021-08-26T07:55:00.549" v="1" actId="20577"/>
          <ac:spMkLst>
            <pc:docMk/>
            <pc:sldMk cId="96343084" sldId="262"/>
            <ac:spMk id="9" creationId="{53AE9E89-A16A-4A9F-8EDF-B7E9D0851332}"/>
          </ac:spMkLst>
        </pc:spChg>
      </pc:sldChg>
    </pc:docChg>
  </pc:docChgLst>
  <pc:docChgLst>
    <pc:chgData name="okan omer" userId="ce3a554c3e395bcb" providerId="LiveId" clId="{DD839ACD-6723-4C37-B7FF-DEBEF30EBD49}"/>
    <pc:docChg chg="modSld">
      <pc:chgData name="okan omer" userId="ce3a554c3e395bcb" providerId="LiveId" clId="{DD839ACD-6723-4C37-B7FF-DEBEF30EBD49}" dt="2022-05-01T11:35:58.519" v="1" actId="207"/>
      <pc:docMkLst>
        <pc:docMk/>
      </pc:docMkLst>
      <pc:sldChg chg="modSp mod">
        <pc:chgData name="okan omer" userId="ce3a554c3e395bcb" providerId="LiveId" clId="{DD839ACD-6723-4C37-B7FF-DEBEF30EBD49}" dt="2022-05-01T11:35:58.519" v="1" actId="207"/>
        <pc:sldMkLst>
          <pc:docMk/>
          <pc:sldMk cId="96343084" sldId="262"/>
        </pc:sldMkLst>
        <pc:spChg chg="mod">
          <ac:chgData name="okan omer" userId="ce3a554c3e395bcb" providerId="LiveId" clId="{DD839ACD-6723-4C37-B7FF-DEBEF30EBD49}" dt="2022-05-01T11:35:58.519" v="1" actId="207"/>
          <ac:spMkLst>
            <pc:docMk/>
            <pc:sldMk cId="96343084" sldId="262"/>
            <ac:spMk id="29" creationId="{A0DE8F44-D411-42FA-B645-016B4A4B9DB2}"/>
          </ac:spMkLst>
        </pc:spChg>
      </pc:sldChg>
    </pc:docChg>
  </pc:docChgLst>
  <pc:docChgLst>
    <pc:chgData name="okan omer" userId="ce3a554c3e395bcb" providerId="LiveId" clId="{31DB8BDC-93DD-4CE3-905C-3DA7C14B83BB}"/>
    <pc:docChg chg="modSld">
      <pc:chgData name="okan omer" userId="ce3a554c3e395bcb" providerId="LiveId" clId="{31DB8BDC-93DD-4CE3-905C-3DA7C14B83BB}" dt="2022-03-08T10:41:46.061" v="1" actId="207"/>
      <pc:docMkLst>
        <pc:docMk/>
      </pc:docMkLst>
      <pc:sldChg chg="modSp mod">
        <pc:chgData name="okan omer" userId="ce3a554c3e395bcb" providerId="LiveId" clId="{31DB8BDC-93DD-4CE3-905C-3DA7C14B83BB}" dt="2022-03-08T10:41:46.061" v="1" actId="207"/>
        <pc:sldMkLst>
          <pc:docMk/>
          <pc:sldMk cId="96343084" sldId="262"/>
        </pc:sldMkLst>
        <pc:spChg chg="mod">
          <ac:chgData name="okan omer" userId="ce3a554c3e395bcb" providerId="LiveId" clId="{31DB8BDC-93DD-4CE3-905C-3DA7C14B83BB}" dt="2022-03-08T10:41:46.061" v="1" actId="207"/>
          <ac:spMkLst>
            <pc:docMk/>
            <pc:sldMk cId="96343084" sldId="262"/>
            <ac:spMk id="29" creationId="{A0DE8F44-D411-42FA-B645-016B4A4B9DB2}"/>
          </ac:spMkLst>
        </pc:spChg>
      </pc:sldChg>
    </pc:docChg>
  </pc:docChgLst>
  <pc:docChgLst>
    <pc:chgData name="Zahide Akdoğan" userId="10b66eab4c099198" providerId="LiveId" clId="{19F51866-101F-4F80-BBC0-80619958E297}"/>
    <pc:docChg chg="modSld">
      <pc:chgData name="Zahide Akdoğan" userId="10b66eab4c099198" providerId="LiveId" clId="{19F51866-101F-4F80-BBC0-80619958E297}" dt="2021-09-28T11:52:09.653" v="1" actId="20577"/>
      <pc:docMkLst>
        <pc:docMk/>
      </pc:docMkLst>
      <pc:sldChg chg="modSp mod">
        <pc:chgData name="Zahide Akdoğan" userId="10b66eab4c099198" providerId="LiveId" clId="{19F51866-101F-4F80-BBC0-80619958E297}" dt="2021-09-28T11:52:09.653" v="1" actId="20577"/>
        <pc:sldMkLst>
          <pc:docMk/>
          <pc:sldMk cId="96343084" sldId="262"/>
        </pc:sldMkLst>
        <pc:spChg chg="mod">
          <ac:chgData name="Zahide Akdoğan" userId="10b66eab4c099198" providerId="LiveId" clId="{19F51866-101F-4F80-BBC0-80619958E297}" dt="2021-09-28T11:52:09.653" v="1" actId="20577"/>
          <ac:spMkLst>
            <pc:docMk/>
            <pc:sldMk cId="96343084" sldId="262"/>
            <ac:spMk id="9" creationId="{53AE9E89-A16A-4A9F-8EDF-B7E9D0851332}"/>
          </ac:spMkLst>
        </pc:spChg>
      </pc:sldChg>
    </pc:docChg>
  </pc:docChgLst>
  <pc:docChgLst>
    <pc:chgData name="Zahide Akdoğan" userId="10b66eab4c099198" providerId="LiveId" clId="{36145D88-5F52-440B-9C11-84B94CC9C1E0}"/>
    <pc:docChg chg="modSld">
      <pc:chgData name="Zahide Akdoğan" userId="10b66eab4c099198" providerId="LiveId" clId="{36145D88-5F52-440B-9C11-84B94CC9C1E0}" dt="2021-04-23T12:16:21.411" v="1" actId="20577"/>
      <pc:docMkLst>
        <pc:docMk/>
      </pc:docMkLst>
      <pc:sldChg chg="modSp mod">
        <pc:chgData name="Zahide Akdoğan" userId="10b66eab4c099198" providerId="LiveId" clId="{36145D88-5F52-440B-9C11-84B94CC9C1E0}" dt="2021-04-23T12:16:21.411" v="1" actId="20577"/>
        <pc:sldMkLst>
          <pc:docMk/>
          <pc:sldMk cId="96343084" sldId="262"/>
        </pc:sldMkLst>
        <pc:spChg chg="mod">
          <ac:chgData name="Zahide Akdoğan" userId="10b66eab4c099198" providerId="LiveId" clId="{36145D88-5F52-440B-9C11-84B94CC9C1E0}" dt="2021-04-23T12:16:21.411" v="1" actId="20577"/>
          <ac:spMkLst>
            <pc:docMk/>
            <pc:sldMk cId="96343084" sldId="262"/>
            <ac:spMk id="9" creationId="{53AE9E89-A16A-4A9F-8EDF-B7E9D0851332}"/>
          </ac:spMkLst>
        </pc:spChg>
      </pc:sldChg>
    </pc:docChg>
  </pc:docChgLst>
  <pc:docChgLst>
    <pc:chgData name="Zahide Akdoğan" userId="10b66eab4c099198" providerId="LiveId" clId="{69BEBBE5-55E6-48B9-ACB0-A1F3FA8782B9}"/>
    <pc:docChg chg="modSld">
      <pc:chgData name="Zahide Akdoğan" userId="10b66eab4c099198" providerId="LiveId" clId="{69BEBBE5-55E6-48B9-ACB0-A1F3FA8782B9}" dt="2021-11-30T12:03:12.062" v="1" actId="20577"/>
      <pc:docMkLst>
        <pc:docMk/>
      </pc:docMkLst>
      <pc:sldChg chg="modSp mod">
        <pc:chgData name="Zahide Akdoğan" userId="10b66eab4c099198" providerId="LiveId" clId="{69BEBBE5-55E6-48B9-ACB0-A1F3FA8782B9}" dt="2021-11-30T12:03:12.062" v="1" actId="20577"/>
        <pc:sldMkLst>
          <pc:docMk/>
          <pc:sldMk cId="96343084" sldId="262"/>
        </pc:sldMkLst>
        <pc:spChg chg="mod">
          <ac:chgData name="Zahide Akdoğan" userId="10b66eab4c099198" providerId="LiveId" clId="{69BEBBE5-55E6-48B9-ACB0-A1F3FA8782B9}" dt="2021-11-30T12:03:12.062" v="1" actId="20577"/>
          <ac:spMkLst>
            <pc:docMk/>
            <pc:sldMk cId="96343084" sldId="262"/>
            <ac:spMk id="9" creationId="{53AE9E89-A16A-4A9F-8EDF-B7E9D0851332}"/>
          </ac:spMkLst>
        </pc:spChg>
      </pc:sldChg>
    </pc:docChg>
  </pc:docChgLst>
  <pc:docChgLst>
    <pc:chgData name="okan omer" userId="ce3a554c3e395bcb" providerId="LiveId" clId="{EA81C242-B7D6-4132-9CD2-BD27C833033F}"/>
    <pc:docChg chg="undo redo custSel modSld">
      <pc:chgData name="okan omer" userId="ce3a554c3e395bcb" providerId="LiveId" clId="{EA81C242-B7D6-4132-9CD2-BD27C833033F}" dt="2022-01-22T20:10:52.968" v="1001" actId="14100"/>
      <pc:docMkLst>
        <pc:docMk/>
      </pc:docMkLst>
      <pc:sldChg chg="addSp delSp modSp mod">
        <pc:chgData name="okan omer" userId="ce3a554c3e395bcb" providerId="LiveId" clId="{EA81C242-B7D6-4132-9CD2-BD27C833033F}" dt="2022-01-22T20:10:52.968" v="1001" actId="14100"/>
        <pc:sldMkLst>
          <pc:docMk/>
          <pc:sldMk cId="96343084" sldId="262"/>
        </pc:sldMkLst>
        <pc:spChg chg="add del mod">
          <ac:chgData name="okan omer" userId="ce3a554c3e395bcb" providerId="LiveId" clId="{EA81C242-B7D6-4132-9CD2-BD27C833033F}" dt="2022-01-17T13:50:46.864" v="206" actId="478"/>
          <ac:spMkLst>
            <pc:docMk/>
            <pc:sldMk cId="96343084" sldId="262"/>
            <ac:spMk id="2" creationId="{A2F5AF41-FEDD-4B5A-9B9A-093BDCBE01BD}"/>
          </ac:spMkLst>
        </pc:spChg>
        <pc:spChg chg="add del mod">
          <ac:chgData name="okan omer" userId="ce3a554c3e395bcb" providerId="LiveId" clId="{EA81C242-B7D6-4132-9CD2-BD27C833033F}" dt="2022-01-17T17:35:51.055" v="445" actId="478"/>
          <ac:spMkLst>
            <pc:docMk/>
            <pc:sldMk cId="96343084" sldId="262"/>
            <ac:spMk id="2" creationId="{E3975D4E-B680-40E3-B151-712267461032}"/>
          </ac:spMkLst>
        </pc:spChg>
        <pc:spChg chg="add del mod">
          <ac:chgData name="okan omer" userId="ce3a554c3e395bcb" providerId="LiveId" clId="{EA81C242-B7D6-4132-9CD2-BD27C833033F}" dt="2022-01-17T13:50:36.334" v="203" actId="478"/>
          <ac:spMkLst>
            <pc:docMk/>
            <pc:sldMk cId="96343084" sldId="262"/>
            <ac:spMk id="3" creationId="{54F8CB2B-DD45-49CA-B97C-A6C4BCC5EBC9}"/>
          </ac:spMkLst>
        </pc:spChg>
        <pc:spChg chg="add del mod ord">
          <ac:chgData name="okan omer" userId="ce3a554c3e395bcb" providerId="LiveId" clId="{EA81C242-B7D6-4132-9CD2-BD27C833033F}" dt="2022-01-17T17:58:49.597" v="585" actId="478"/>
          <ac:spMkLst>
            <pc:docMk/>
            <pc:sldMk cId="96343084" sldId="262"/>
            <ac:spMk id="4" creationId="{00000000-0000-0000-0000-000000000000}"/>
          </ac:spMkLst>
        </pc:spChg>
        <pc:spChg chg="add del mod">
          <ac:chgData name="okan omer" userId="ce3a554c3e395bcb" providerId="LiveId" clId="{EA81C242-B7D6-4132-9CD2-BD27C833033F}" dt="2022-01-17T13:51:00.974" v="209" actId="478"/>
          <ac:spMkLst>
            <pc:docMk/>
            <pc:sldMk cId="96343084" sldId="262"/>
            <ac:spMk id="5" creationId="{649ACA3A-12DC-41D8-8544-AFF2D79344B3}"/>
          </ac:spMkLst>
        </pc:spChg>
        <pc:spChg chg="add del mod ord">
          <ac:chgData name="okan omer" userId="ce3a554c3e395bcb" providerId="LiveId" clId="{EA81C242-B7D6-4132-9CD2-BD27C833033F}" dt="2022-01-17T17:54:05.589" v="528" actId="478"/>
          <ac:spMkLst>
            <pc:docMk/>
            <pc:sldMk cId="96343084" sldId="262"/>
            <ac:spMk id="6" creationId="{0ADA813A-CE0C-4683-808C-DEDDB548B36A}"/>
          </ac:spMkLst>
        </pc:spChg>
        <pc:spChg chg="add mod ord">
          <ac:chgData name="okan omer" userId="ce3a554c3e395bcb" providerId="LiveId" clId="{EA81C242-B7D6-4132-9CD2-BD27C833033F}" dt="2022-01-22T20:09:45.161" v="990" actId="14100"/>
          <ac:spMkLst>
            <pc:docMk/>
            <pc:sldMk cId="96343084" sldId="262"/>
            <ac:spMk id="7" creationId="{11400A30-F3A3-444F-AEDD-BF7CF19F3FB1}"/>
          </ac:spMkLst>
        </pc:spChg>
        <pc:spChg chg="add del mod ord">
          <ac:chgData name="okan omer" userId="ce3a554c3e395bcb" providerId="LiveId" clId="{EA81C242-B7D6-4132-9CD2-BD27C833033F}" dt="2022-01-17T13:57:59.165" v="271" actId="478"/>
          <ac:spMkLst>
            <pc:docMk/>
            <pc:sldMk cId="96343084" sldId="262"/>
            <ac:spMk id="7" creationId="{43F3D27C-E078-434A-808E-A12F24937681}"/>
          </ac:spMkLst>
        </pc:spChg>
        <pc:spChg chg="add del mod ord">
          <ac:chgData name="okan omer" userId="ce3a554c3e395bcb" providerId="LiveId" clId="{EA81C242-B7D6-4132-9CD2-BD27C833033F}" dt="2022-01-17T13:57:58.348" v="270" actId="478"/>
          <ac:spMkLst>
            <pc:docMk/>
            <pc:sldMk cId="96343084" sldId="262"/>
            <ac:spMk id="8" creationId="{1E500371-9E5F-42EA-BD7A-CAC8FBED79DA}"/>
          </ac:spMkLst>
        </pc:spChg>
        <pc:spChg chg="add mod">
          <ac:chgData name="okan omer" userId="ce3a554c3e395bcb" providerId="LiveId" clId="{EA81C242-B7D6-4132-9CD2-BD27C833033F}" dt="2022-01-17T18:16:02.494" v="721" actId="1076"/>
          <ac:spMkLst>
            <pc:docMk/>
            <pc:sldMk cId="96343084" sldId="262"/>
            <ac:spMk id="8" creationId="{98209604-0C3E-4CC7-8F24-9287EE3CC18F}"/>
          </ac:spMkLst>
        </pc:spChg>
        <pc:spChg chg="add del mod">
          <ac:chgData name="okan omer" userId="ce3a554c3e395bcb" providerId="LiveId" clId="{EA81C242-B7D6-4132-9CD2-BD27C833033F}" dt="2022-01-17T17:34:29.744" v="429" actId="478"/>
          <ac:spMkLst>
            <pc:docMk/>
            <pc:sldMk cId="96343084" sldId="262"/>
            <ac:spMk id="9" creationId="{53AE9E89-A16A-4A9F-8EDF-B7E9D0851332}"/>
          </ac:spMkLst>
        </pc:spChg>
        <pc:spChg chg="add del mod">
          <ac:chgData name="okan omer" userId="ce3a554c3e395bcb" providerId="LiveId" clId="{EA81C242-B7D6-4132-9CD2-BD27C833033F}" dt="2022-01-17T18:30:06.136" v="897" actId="478"/>
          <ac:spMkLst>
            <pc:docMk/>
            <pc:sldMk cId="96343084" sldId="262"/>
            <ac:spMk id="10" creationId="{A7D23474-B4C7-40D3-845F-704576DAF829}"/>
          </ac:spMkLst>
        </pc:spChg>
        <pc:spChg chg="add mod">
          <ac:chgData name="okan omer" userId="ce3a554c3e395bcb" providerId="LiveId" clId="{EA81C242-B7D6-4132-9CD2-BD27C833033F}" dt="2022-01-17T18:16:15.103" v="722" actId="1076"/>
          <ac:spMkLst>
            <pc:docMk/>
            <pc:sldMk cId="96343084" sldId="262"/>
            <ac:spMk id="11" creationId="{97203971-A132-4B8F-B346-1A6C50F43301}"/>
          </ac:spMkLst>
        </pc:spChg>
        <pc:spChg chg="del mod">
          <ac:chgData name="okan omer" userId="ce3a554c3e395bcb" providerId="LiveId" clId="{EA81C242-B7D6-4132-9CD2-BD27C833033F}" dt="2022-01-17T13:47:33.145" v="156" actId="478"/>
          <ac:spMkLst>
            <pc:docMk/>
            <pc:sldMk cId="96343084" sldId="262"/>
            <ac:spMk id="11" creationId="{F8F97630-E6DA-4054-B938-7218D05BAB13}"/>
          </ac:spMkLst>
        </pc:spChg>
        <pc:spChg chg="add mod">
          <ac:chgData name="okan omer" userId="ce3a554c3e395bcb" providerId="LiveId" clId="{EA81C242-B7D6-4132-9CD2-BD27C833033F}" dt="2022-01-22T20:09:20.654" v="988" actId="1076"/>
          <ac:spMkLst>
            <pc:docMk/>
            <pc:sldMk cId="96343084" sldId="262"/>
            <ac:spMk id="12" creationId="{F7A43B7D-99B8-4FCE-A702-AA2E64112677}"/>
          </ac:spMkLst>
        </pc:spChg>
        <pc:spChg chg="add del mod">
          <ac:chgData name="okan omer" userId="ce3a554c3e395bcb" providerId="LiveId" clId="{EA81C242-B7D6-4132-9CD2-BD27C833033F}" dt="2022-01-17T18:29:30.414" v="890" actId="478"/>
          <ac:spMkLst>
            <pc:docMk/>
            <pc:sldMk cId="96343084" sldId="262"/>
            <ac:spMk id="13" creationId="{505B563A-4134-47D3-84AA-5370164DDB86}"/>
          </ac:spMkLst>
        </pc:spChg>
        <pc:spChg chg="mod ord">
          <ac:chgData name="okan omer" userId="ce3a554c3e395bcb" providerId="LiveId" clId="{EA81C242-B7D6-4132-9CD2-BD27C833033F}" dt="2022-01-17T18:37:11.056" v="952" actId="207"/>
          <ac:spMkLst>
            <pc:docMk/>
            <pc:sldMk cId="96343084" sldId="262"/>
            <ac:spMk id="14" creationId="{BA7F6A7C-F03D-4BA9-AEA5-1F9230CDE4F2}"/>
          </ac:spMkLst>
        </pc:spChg>
        <pc:spChg chg="mod ord">
          <ac:chgData name="okan omer" userId="ce3a554c3e395bcb" providerId="LiveId" clId="{EA81C242-B7D6-4132-9CD2-BD27C833033F}" dt="2022-01-22T20:10:39.397" v="999" actId="1076"/>
          <ac:spMkLst>
            <pc:docMk/>
            <pc:sldMk cId="96343084" sldId="262"/>
            <ac:spMk id="15" creationId="{6478607C-71F8-472B-B74D-FB8015B8CDAB}"/>
          </ac:spMkLst>
        </pc:spChg>
        <pc:spChg chg="add del mod">
          <ac:chgData name="okan omer" userId="ce3a554c3e395bcb" providerId="LiveId" clId="{EA81C242-B7D6-4132-9CD2-BD27C833033F}" dt="2022-01-17T13:37:41.850" v="49" actId="478"/>
          <ac:spMkLst>
            <pc:docMk/>
            <pc:sldMk cId="96343084" sldId="262"/>
            <ac:spMk id="16" creationId="{AFECD954-E556-4A9C-83F4-DB3D46ACB8DB}"/>
          </ac:spMkLst>
        </pc:spChg>
        <pc:spChg chg="add mod">
          <ac:chgData name="okan omer" userId="ce3a554c3e395bcb" providerId="LiveId" clId="{EA81C242-B7D6-4132-9CD2-BD27C833033F}" dt="2022-01-22T20:08:13.853" v="979" actId="1076"/>
          <ac:spMkLst>
            <pc:docMk/>
            <pc:sldMk cId="96343084" sldId="262"/>
            <ac:spMk id="18" creationId="{46DADEEB-28E5-4073-BA57-2D8F6B64FF71}"/>
          </ac:spMkLst>
        </pc:spChg>
        <pc:spChg chg="add del mod">
          <ac:chgData name="okan omer" userId="ce3a554c3e395bcb" providerId="LiveId" clId="{EA81C242-B7D6-4132-9CD2-BD27C833033F}" dt="2022-01-17T18:01:11.425" v="637" actId="478"/>
          <ac:spMkLst>
            <pc:docMk/>
            <pc:sldMk cId="96343084" sldId="262"/>
            <ac:spMk id="18" creationId="{9319183D-38B1-4372-8615-18778D9D949A}"/>
          </ac:spMkLst>
        </pc:spChg>
        <pc:spChg chg="add del mod ord">
          <ac:chgData name="okan omer" userId="ce3a554c3e395bcb" providerId="LiveId" clId="{EA81C242-B7D6-4132-9CD2-BD27C833033F}" dt="2022-01-17T14:16:43.951" v="343" actId="478"/>
          <ac:spMkLst>
            <pc:docMk/>
            <pc:sldMk cId="96343084" sldId="262"/>
            <ac:spMk id="19" creationId="{E655AE4E-76B9-44E6-B512-803A9E29E5E8}"/>
          </ac:spMkLst>
        </pc:spChg>
        <pc:spChg chg="add del mod">
          <ac:chgData name="okan omer" userId="ce3a554c3e395bcb" providerId="LiveId" clId="{EA81C242-B7D6-4132-9CD2-BD27C833033F}" dt="2022-01-17T14:29:45.256" v="363" actId="478"/>
          <ac:spMkLst>
            <pc:docMk/>
            <pc:sldMk cId="96343084" sldId="262"/>
            <ac:spMk id="23" creationId="{5E297E61-9499-4F16-BAC8-F761D22504A5}"/>
          </ac:spMkLst>
        </pc:spChg>
        <pc:spChg chg="add mod">
          <ac:chgData name="okan omer" userId="ce3a554c3e395bcb" providerId="LiveId" clId="{EA81C242-B7D6-4132-9CD2-BD27C833033F}" dt="2022-01-17T18:37:52.909" v="958" actId="207"/>
          <ac:spMkLst>
            <pc:docMk/>
            <pc:sldMk cId="96343084" sldId="262"/>
            <ac:spMk id="23" creationId="{CE49AB0D-CF66-4BD3-B57A-55D267602509}"/>
          </ac:spMkLst>
        </pc:spChg>
        <pc:spChg chg="add del mod ord">
          <ac:chgData name="okan omer" userId="ce3a554c3e395bcb" providerId="LiveId" clId="{EA81C242-B7D6-4132-9CD2-BD27C833033F}" dt="2022-01-17T14:16:39.843" v="341" actId="478"/>
          <ac:spMkLst>
            <pc:docMk/>
            <pc:sldMk cId="96343084" sldId="262"/>
            <ac:spMk id="24" creationId="{21DFA1A7-03B4-401E-97EC-A10C0FAC7294}"/>
          </ac:spMkLst>
        </pc:spChg>
        <pc:spChg chg="add del mod">
          <ac:chgData name="okan omer" userId="ce3a554c3e395bcb" providerId="LiveId" clId="{EA81C242-B7D6-4132-9CD2-BD27C833033F}" dt="2022-01-17T18:19:03.712" v="747" actId="478"/>
          <ac:spMkLst>
            <pc:docMk/>
            <pc:sldMk cId="96343084" sldId="262"/>
            <ac:spMk id="26" creationId="{94CBB45D-5308-460C-AFD2-227440A1D6D2}"/>
          </ac:spMkLst>
        </pc:spChg>
        <pc:spChg chg="add mod">
          <ac:chgData name="okan omer" userId="ce3a554c3e395bcb" providerId="LiveId" clId="{EA81C242-B7D6-4132-9CD2-BD27C833033F}" dt="2022-01-22T20:10:09.041" v="994" actId="1076"/>
          <ac:spMkLst>
            <pc:docMk/>
            <pc:sldMk cId="96343084" sldId="262"/>
            <ac:spMk id="28" creationId="{5044430E-5B4D-486E-9256-DC6049ACC0D1}"/>
          </ac:spMkLst>
        </pc:spChg>
        <pc:spChg chg="add mod">
          <ac:chgData name="okan omer" userId="ce3a554c3e395bcb" providerId="LiveId" clId="{EA81C242-B7D6-4132-9CD2-BD27C833033F}" dt="2022-01-22T20:10:52.968" v="1001" actId="14100"/>
          <ac:spMkLst>
            <pc:docMk/>
            <pc:sldMk cId="96343084" sldId="262"/>
            <ac:spMk id="29" creationId="{A0DE8F44-D411-42FA-B645-016B4A4B9DB2}"/>
          </ac:spMkLst>
        </pc:spChg>
        <pc:spChg chg="add del mod ord">
          <ac:chgData name="okan omer" userId="ce3a554c3e395bcb" providerId="LiveId" clId="{EA81C242-B7D6-4132-9CD2-BD27C833033F}" dt="2022-01-17T18:31:24.592" v="909" actId="478"/>
          <ac:spMkLst>
            <pc:docMk/>
            <pc:sldMk cId="96343084" sldId="262"/>
            <ac:spMk id="31" creationId="{283DF205-0119-4E9A-8A0A-D30467D65503}"/>
          </ac:spMkLst>
        </pc:spChg>
        <pc:spChg chg="add mod">
          <ac:chgData name="okan omer" userId="ce3a554c3e395bcb" providerId="LiveId" clId="{EA81C242-B7D6-4132-9CD2-BD27C833033F}" dt="2022-01-22T20:06:02.877" v="964" actId="1076"/>
          <ac:spMkLst>
            <pc:docMk/>
            <pc:sldMk cId="96343084" sldId="262"/>
            <ac:spMk id="32" creationId="{29245DFD-BBAD-4553-8387-D3857AD1A838}"/>
          </ac:spMkLst>
        </pc:spChg>
        <pc:graphicFrameChg chg="add del mod modGraphic">
          <ac:chgData name="okan omer" userId="ce3a554c3e395bcb" providerId="LiveId" clId="{EA81C242-B7D6-4132-9CD2-BD27C833033F}" dt="2022-01-17T13:56:12.413" v="257" actId="3680"/>
          <ac:graphicFrameMkLst>
            <pc:docMk/>
            <pc:sldMk cId="96343084" sldId="262"/>
            <ac:graphicFrameMk id="6" creationId="{AA27097E-59A6-48BE-B9A4-3CC875B9CA0D}"/>
          </ac:graphicFrameMkLst>
        </pc:graphicFrameChg>
        <pc:picChg chg="add del mod ord modCrop">
          <ac:chgData name="okan omer" userId="ce3a554c3e395bcb" providerId="LiveId" clId="{EA81C242-B7D6-4132-9CD2-BD27C833033F}" dt="2022-01-17T17:51:18.253" v="519" actId="21"/>
          <ac:picMkLst>
            <pc:docMk/>
            <pc:sldMk cId="96343084" sldId="262"/>
            <ac:picMk id="5" creationId="{FE745E6E-1739-447A-BED3-50FEE66DCF3F}"/>
          </ac:picMkLst>
        </pc:picChg>
        <pc:picChg chg="add mod">
          <ac:chgData name="okan omer" userId="ce3a554c3e395bcb" providerId="LiveId" clId="{EA81C242-B7D6-4132-9CD2-BD27C833033F}" dt="2022-01-22T20:09:55.666" v="992" actId="1076"/>
          <ac:picMkLst>
            <pc:docMk/>
            <pc:sldMk cId="96343084" sldId="262"/>
            <ac:picMk id="16" creationId="{F2EBDE4A-673F-4758-AF10-0A51D8B947A2}"/>
          </ac:picMkLst>
        </pc:picChg>
        <pc:picChg chg="add mod">
          <ac:chgData name="okan omer" userId="ce3a554c3e395bcb" providerId="LiveId" clId="{EA81C242-B7D6-4132-9CD2-BD27C833033F}" dt="2022-01-22T20:09:55.666" v="992" actId="1076"/>
          <ac:picMkLst>
            <pc:docMk/>
            <pc:sldMk cId="96343084" sldId="262"/>
            <ac:picMk id="17" creationId="{36388B52-ACFD-4181-BDAA-D760A7E4A366}"/>
          </ac:picMkLst>
        </pc:picChg>
        <pc:picChg chg="add del mod">
          <ac:chgData name="okan omer" userId="ce3a554c3e395bcb" providerId="LiveId" clId="{EA81C242-B7D6-4132-9CD2-BD27C833033F}" dt="2022-01-17T17:32:18.182" v="395" actId="478"/>
          <ac:picMkLst>
            <pc:docMk/>
            <pc:sldMk cId="96343084" sldId="262"/>
            <ac:picMk id="17" creationId="{AA18E1D1-B7CB-4FB4-AB35-6C3965DC16CD}"/>
          </ac:picMkLst>
        </pc:picChg>
        <pc:picChg chg="add del mod modCrop">
          <ac:chgData name="okan omer" userId="ce3a554c3e395bcb" providerId="LiveId" clId="{EA81C242-B7D6-4132-9CD2-BD27C833033F}" dt="2022-01-17T17:54:12.221" v="530" actId="478"/>
          <ac:picMkLst>
            <pc:docMk/>
            <pc:sldMk cId="96343084" sldId="262"/>
            <ac:picMk id="19" creationId="{67F1A50D-B514-4D44-B562-646E38045A6E}"/>
          </ac:picMkLst>
        </pc:picChg>
        <pc:picChg chg="add del mod modCrop">
          <ac:chgData name="okan omer" userId="ce3a554c3e395bcb" providerId="LiveId" clId="{EA81C242-B7D6-4132-9CD2-BD27C833033F}" dt="2022-01-17T17:54:10.737" v="529" actId="478"/>
          <ac:picMkLst>
            <pc:docMk/>
            <pc:sldMk cId="96343084" sldId="262"/>
            <ac:picMk id="20" creationId="{F1600E68-E36F-478B-B15E-01E243FA6366}"/>
          </ac:picMkLst>
        </pc:picChg>
        <pc:picChg chg="del">
          <ac:chgData name="okan omer" userId="ce3a554c3e395bcb" providerId="LiveId" clId="{EA81C242-B7D6-4132-9CD2-BD27C833033F}" dt="2022-01-17T13:33:37.003" v="4" actId="478"/>
          <ac:picMkLst>
            <pc:docMk/>
            <pc:sldMk cId="96343084" sldId="262"/>
            <ac:picMk id="21" creationId="{1B4A0260-CFDD-402F-8588-B3D1F9F99183}"/>
          </ac:picMkLst>
        </pc:picChg>
        <pc:picChg chg="add del mod modCrop">
          <ac:chgData name="okan omer" userId="ce3a554c3e395bcb" providerId="LiveId" clId="{EA81C242-B7D6-4132-9CD2-BD27C833033F}" dt="2022-01-17T17:54:25.079" v="532" actId="478"/>
          <ac:picMkLst>
            <pc:docMk/>
            <pc:sldMk cId="96343084" sldId="262"/>
            <ac:picMk id="21" creationId="{876037AC-F55B-40AD-B703-F96F1080802A}"/>
          </ac:picMkLst>
        </pc:picChg>
        <pc:picChg chg="add del mod ord">
          <ac:chgData name="okan omer" userId="ce3a554c3e395bcb" providerId="LiveId" clId="{EA81C242-B7D6-4132-9CD2-BD27C833033F}" dt="2022-01-17T17:31:20.461" v="382" actId="478"/>
          <ac:picMkLst>
            <pc:docMk/>
            <pc:sldMk cId="96343084" sldId="262"/>
            <ac:picMk id="25" creationId="{D7AB2120-5920-4818-A9B3-41BAEBF1B7F4}"/>
          </ac:picMkLst>
        </pc:picChg>
        <pc:picChg chg="add mod">
          <ac:chgData name="okan omer" userId="ce3a554c3e395bcb" providerId="LiveId" clId="{EA81C242-B7D6-4132-9CD2-BD27C833033F}" dt="2022-01-22T20:10:38.897" v="998" actId="1076"/>
          <ac:picMkLst>
            <pc:docMk/>
            <pc:sldMk cId="96343084" sldId="262"/>
            <ac:picMk id="27" creationId="{B5438E45-F904-4D64-8509-06565F6D64B5}"/>
          </ac:picMkLst>
        </pc:picChg>
        <pc:picChg chg="add del mod">
          <ac:chgData name="okan omer" userId="ce3a554c3e395bcb" providerId="LiveId" clId="{EA81C242-B7D6-4132-9CD2-BD27C833033F}" dt="2022-01-17T14:30:10.230" v="370" actId="478"/>
          <ac:picMkLst>
            <pc:docMk/>
            <pc:sldMk cId="96343084" sldId="262"/>
            <ac:picMk id="29" creationId="{A33094F5-C6D7-4B56-83C0-83B9BAFA1655}"/>
          </ac:picMkLst>
        </pc:picChg>
        <pc:picChg chg="add del mod">
          <ac:chgData name="okan omer" userId="ce3a554c3e395bcb" providerId="LiveId" clId="{EA81C242-B7D6-4132-9CD2-BD27C833033F}" dt="2022-01-17T18:29:32.403" v="891" actId="478"/>
          <ac:picMkLst>
            <pc:docMk/>
            <pc:sldMk cId="96343084" sldId="262"/>
            <ac:picMk id="30" creationId="{DD1CD1EC-1CE9-42B0-B184-7199A7A4EA0C}"/>
          </ac:picMkLst>
        </pc:picChg>
        <pc:picChg chg="add mod">
          <ac:chgData name="okan omer" userId="ce3a554c3e395bcb" providerId="LiveId" clId="{EA81C242-B7D6-4132-9CD2-BD27C833033F}" dt="2022-01-22T20:10:18.665" v="995" actId="14100"/>
          <ac:picMkLst>
            <pc:docMk/>
            <pc:sldMk cId="96343084" sldId="262"/>
            <ac:picMk id="1026" creationId="{F90788E2-85DB-4180-8B51-12793C9A3AE2}"/>
          </ac:picMkLst>
        </pc:picChg>
        <pc:picChg chg="del">
          <ac:chgData name="okan omer" userId="ce3a554c3e395bcb" providerId="LiveId" clId="{EA81C242-B7D6-4132-9CD2-BD27C833033F}" dt="2022-01-17T13:34:50.638" v="6" actId="478"/>
          <ac:picMkLst>
            <pc:docMk/>
            <pc:sldMk cId="96343084" sldId="262"/>
            <ac:picMk id="1033" creationId="{00000000-0000-0000-0000-000000000000}"/>
          </ac:picMkLst>
        </pc:picChg>
      </pc:sldChg>
    </pc:docChg>
  </pc:docChgLst>
  <pc:docChgLst>
    <pc:chgData name="Zahide Akdoğan" userId="10b66eab4c099198" providerId="LiveId" clId="{B59728F4-44C2-4571-929A-6F1A96F93CF3}"/>
    <pc:docChg chg="modSld">
      <pc:chgData name="Zahide Akdoğan" userId="10b66eab4c099198" providerId="LiveId" clId="{B59728F4-44C2-4571-929A-6F1A96F93CF3}" dt="2021-04-09T17:40:45.643" v="3" actId="20577"/>
      <pc:docMkLst>
        <pc:docMk/>
      </pc:docMkLst>
      <pc:sldChg chg="modSp mod">
        <pc:chgData name="Zahide Akdoğan" userId="10b66eab4c099198" providerId="LiveId" clId="{B59728F4-44C2-4571-929A-6F1A96F93CF3}" dt="2021-04-09T17:40:45.643" v="3" actId="20577"/>
        <pc:sldMkLst>
          <pc:docMk/>
          <pc:sldMk cId="96343084" sldId="262"/>
        </pc:sldMkLst>
        <pc:spChg chg="mod">
          <ac:chgData name="Zahide Akdoğan" userId="10b66eab4c099198" providerId="LiveId" clId="{B59728F4-44C2-4571-929A-6F1A96F93CF3}" dt="2021-04-09T17:40:45.643" v="3" actId="20577"/>
          <ac:spMkLst>
            <pc:docMk/>
            <pc:sldMk cId="96343084" sldId="262"/>
            <ac:spMk id="9" creationId="{53AE9E89-A16A-4A9F-8EDF-B7E9D0851332}"/>
          </ac:spMkLst>
        </pc:spChg>
      </pc:sldChg>
    </pc:docChg>
  </pc:docChgLst>
  <pc:docChgLst>
    <pc:chgData name="Zahide Akdoğan" userId="10b66eab4c099198" providerId="LiveId" clId="{3FC0908D-57FE-4162-8319-84E5C3FD002F}"/>
    <pc:docChg chg="modSld">
      <pc:chgData name="Zahide Akdoğan" userId="10b66eab4c099198" providerId="LiveId" clId="{3FC0908D-57FE-4162-8319-84E5C3FD002F}" dt="2021-08-02T11:55:48.376" v="1" actId="20577"/>
      <pc:docMkLst>
        <pc:docMk/>
      </pc:docMkLst>
      <pc:sldChg chg="modSp mod">
        <pc:chgData name="Zahide Akdoğan" userId="10b66eab4c099198" providerId="LiveId" clId="{3FC0908D-57FE-4162-8319-84E5C3FD002F}" dt="2021-08-02T11:55:48.376" v="1" actId="20577"/>
        <pc:sldMkLst>
          <pc:docMk/>
          <pc:sldMk cId="96343084" sldId="262"/>
        </pc:sldMkLst>
        <pc:spChg chg="mod">
          <ac:chgData name="Zahide Akdoğan" userId="10b66eab4c099198" providerId="LiveId" clId="{3FC0908D-57FE-4162-8319-84E5C3FD002F}" dt="2021-08-02T11:55:48.376" v="1" actId="20577"/>
          <ac:spMkLst>
            <pc:docMk/>
            <pc:sldMk cId="96343084" sldId="262"/>
            <ac:spMk id="9" creationId="{53AE9E89-A16A-4A9F-8EDF-B7E9D0851332}"/>
          </ac:spMkLst>
        </pc:spChg>
      </pc:sldChg>
    </pc:docChg>
  </pc:docChgLst>
  <pc:docChgLst>
    <pc:chgData name="okan omer" userId="ce3a554c3e395bcb" providerId="LiveId" clId="{336C9647-93CC-4D20-B0F4-BF675B2447CF}"/>
    <pc:docChg chg="modSld">
      <pc:chgData name="okan omer" userId="ce3a554c3e395bcb" providerId="LiveId" clId="{336C9647-93CC-4D20-B0F4-BF675B2447CF}" dt="2022-05-25T11:42:41.175" v="17" actId="207"/>
      <pc:docMkLst>
        <pc:docMk/>
      </pc:docMkLst>
      <pc:sldChg chg="modSp mod">
        <pc:chgData name="okan omer" userId="ce3a554c3e395bcb" providerId="LiveId" clId="{336C9647-93CC-4D20-B0F4-BF675B2447CF}" dt="2022-05-25T11:42:41.175" v="17" actId="207"/>
        <pc:sldMkLst>
          <pc:docMk/>
          <pc:sldMk cId="96343084" sldId="262"/>
        </pc:sldMkLst>
        <pc:spChg chg="mod">
          <ac:chgData name="okan omer" userId="ce3a554c3e395bcb" providerId="LiveId" clId="{336C9647-93CC-4D20-B0F4-BF675B2447CF}" dt="2022-05-25T11:42:19.362" v="15" actId="20577"/>
          <ac:spMkLst>
            <pc:docMk/>
            <pc:sldMk cId="96343084" sldId="262"/>
            <ac:spMk id="12" creationId="{F7A43B7D-99B8-4FCE-A702-AA2E64112677}"/>
          </ac:spMkLst>
        </pc:spChg>
        <pc:spChg chg="mod">
          <ac:chgData name="okan omer" userId="ce3a554c3e395bcb" providerId="LiveId" clId="{336C9647-93CC-4D20-B0F4-BF675B2447CF}" dt="2022-05-25T11:42:41.175" v="17" actId="207"/>
          <ac:spMkLst>
            <pc:docMk/>
            <pc:sldMk cId="96343084" sldId="262"/>
            <ac:spMk id="29" creationId="{A0DE8F44-D411-42FA-B645-016B4A4B9DB2}"/>
          </ac:spMkLst>
        </pc:spChg>
      </pc:sldChg>
    </pc:docChg>
  </pc:docChgLst>
  <pc:docChgLst>
    <pc:chgData name="Zahide Akdoğan" userId="10b66eab4c099198" providerId="LiveId" clId="{5B364DBF-3702-4D36-8AF4-906B98347BBC}"/>
    <pc:docChg chg="modSld">
      <pc:chgData name="Zahide Akdoğan" userId="10b66eab4c099198" providerId="LiveId" clId="{5B364DBF-3702-4D36-8AF4-906B98347BBC}" dt="2021-04-04T11:32:49.735" v="1" actId="20577"/>
      <pc:docMkLst>
        <pc:docMk/>
      </pc:docMkLst>
      <pc:sldChg chg="modSp mod">
        <pc:chgData name="Zahide Akdoğan" userId="10b66eab4c099198" providerId="LiveId" clId="{5B364DBF-3702-4D36-8AF4-906B98347BBC}" dt="2021-04-04T11:32:49.735" v="1" actId="20577"/>
        <pc:sldMkLst>
          <pc:docMk/>
          <pc:sldMk cId="96343084" sldId="262"/>
        </pc:sldMkLst>
        <pc:spChg chg="mod">
          <ac:chgData name="Zahide Akdoğan" userId="10b66eab4c099198" providerId="LiveId" clId="{5B364DBF-3702-4D36-8AF4-906B98347BBC}" dt="2021-04-04T11:32:49.735" v="1" actId="20577"/>
          <ac:spMkLst>
            <pc:docMk/>
            <pc:sldMk cId="96343084" sldId="262"/>
            <ac:spMk id="9" creationId="{53AE9E89-A16A-4A9F-8EDF-B7E9D0851332}"/>
          </ac:spMkLst>
        </pc:spChg>
      </pc:sldChg>
    </pc:docChg>
  </pc:docChgLst>
  <pc:docChgLst>
    <pc:chgData name="Zahide Akdoğan" userId="10b66eab4c099198" providerId="LiveId" clId="{11557BD0-FFDD-4E3C-90F1-B17ECE154543}"/>
    <pc:docChg chg="modSld">
      <pc:chgData name="Zahide Akdoğan" userId="10b66eab4c099198" providerId="LiveId" clId="{11557BD0-FFDD-4E3C-90F1-B17ECE154543}" dt="2022-01-04T22:19:36.834" v="1" actId="20577"/>
      <pc:docMkLst>
        <pc:docMk/>
      </pc:docMkLst>
      <pc:sldChg chg="modSp mod">
        <pc:chgData name="Zahide Akdoğan" userId="10b66eab4c099198" providerId="LiveId" clId="{11557BD0-FFDD-4E3C-90F1-B17ECE154543}" dt="2022-01-04T22:19:36.834" v="1" actId="20577"/>
        <pc:sldMkLst>
          <pc:docMk/>
          <pc:sldMk cId="96343084" sldId="262"/>
        </pc:sldMkLst>
        <pc:spChg chg="mod">
          <ac:chgData name="Zahide Akdoğan" userId="10b66eab4c099198" providerId="LiveId" clId="{11557BD0-FFDD-4E3C-90F1-B17ECE154543}" dt="2022-01-04T22:19:36.834" v="1" actId="20577"/>
          <ac:spMkLst>
            <pc:docMk/>
            <pc:sldMk cId="96343084" sldId="262"/>
            <ac:spMk id="9" creationId="{53AE9E89-A16A-4A9F-8EDF-B7E9D0851332}"/>
          </ac:spMkLst>
        </pc:spChg>
      </pc:sldChg>
    </pc:docChg>
  </pc:docChgLst>
  <pc:docChgLst>
    <pc:chgData name="okan omer" userId="ce3a554c3e395bcb" providerId="LiveId" clId="{045DE60C-40EF-493E-9B51-76919E9B531B}"/>
    <pc:docChg chg="modSld">
      <pc:chgData name="okan omer" userId="ce3a554c3e395bcb" providerId="LiveId" clId="{045DE60C-40EF-493E-9B51-76919E9B531B}" dt="2022-02-04T19:00:01.908" v="2" actId="20577"/>
      <pc:docMkLst>
        <pc:docMk/>
      </pc:docMkLst>
      <pc:sldChg chg="modSp mod">
        <pc:chgData name="okan omer" userId="ce3a554c3e395bcb" providerId="LiveId" clId="{045DE60C-40EF-493E-9B51-76919E9B531B}" dt="2022-02-04T19:00:01.908" v="2" actId="20577"/>
        <pc:sldMkLst>
          <pc:docMk/>
          <pc:sldMk cId="96343084" sldId="262"/>
        </pc:sldMkLst>
        <pc:spChg chg="mod">
          <ac:chgData name="okan omer" userId="ce3a554c3e395bcb" providerId="LiveId" clId="{045DE60C-40EF-493E-9B51-76919E9B531B}" dt="2022-02-04T19:00:01.908" v="2" actId="20577"/>
          <ac:spMkLst>
            <pc:docMk/>
            <pc:sldMk cId="96343084" sldId="262"/>
            <ac:spMk id="29" creationId="{A0DE8F44-D411-42FA-B645-016B4A4B9DB2}"/>
          </ac:spMkLst>
        </pc:spChg>
      </pc:sldChg>
    </pc:docChg>
  </pc:docChgLst>
  <pc:docChgLst>
    <pc:chgData name="Zahide Akdoğan" userId="10b66eab4c099198" providerId="LiveId" clId="{FDC3B057-19E5-4448-94CB-4236CE9F95E7}"/>
    <pc:docChg chg="modSld">
      <pc:chgData name="Zahide Akdoğan" userId="10b66eab4c099198" providerId="LiveId" clId="{FDC3B057-19E5-4448-94CB-4236CE9F95E7}" dt="2021-11-22T12:45:59.619" v="1" actId="20577"/>
      <pc:docMkLst>
        <pc:docMk/>
      </pc:docMkLst>
      <pc:sldChg chg="modSp mod">
        <pc:chgData name="Zahide Akdoğan" userId="10b66eab4c099198" providerId="LiveId" clId="{FDC3B057-19E5-4448-94CB-4236CE9F95E7}" dt="2021-11-22T12:45:59.619" v="1" actId="20577"/>
        <pc:sldMkLst>
          <pc:docMk/>
          <pc:sldMk cId="96343084" sldId="262"/>
        </pc:sldMkLst>
        <pc:spChg chg="mod">
          <ac:chgData name="Zahide Akdoğan" userId="10b66eab4c099198" providerId="LiveId" clId="{FDC3B057-19E5-4448-94CB-4236CE9F95E7}" dt="2021-11-22T12:45:59.619" v="1" actId="20577"/>
          <ac:spMkLst>
            <pc:docMk/>
            <pc:sldMk cId="96343084" sldId="262"/>
            <ac:spMk id="9" creationId="{53AE9E89-A16A-4A9F-8EDF-B7E9D0851332}"/>
          </ac:spMkLst>
        </pc:spChg>
      </pc:sldChg>
    </pc:docChg>
  </pc:docChgLst>
  <pc:docChgLst>
    <pc:chgData name="Zahide Akdoğan" userId="10b66eab4c099198" providerId="LiveId" clId="{083BBC89-0D65-45C9-BCE9-7745F357E5EE}"/>
    <pc:docChg chg="modSld">
      <pc:chgData name="Zahide Akdoğan" userId="10b66eab4c099198" providerId="LiveId" clId="{083BBC89-0D65-45C9-BCE9-7745F357E5EE}" dt="2021-12-28T10:52:44.042" v="1" actId="20577"/>
      <pc:docMkLst>
        <pc:docMk/>
      </pc:docMkLst>
      <pc:sldChg chg="modSp mod">
        <pc:chgData name="Zahide Akdoğan" userId="10b66eab4c099198" providerId="LiveId" clId="{083BBC89-0D65-45C9-BCE9-7745F357E5EE}" dt="2021-12-28T10:52:44.042" v="1" actId="20577"/>
        <pc:sldMkLst>
          <pc:docMk/>
          <pc:sldMk cId="96343084" sldId="262"/>
        </pc:sldMkLst>
        <pc:spChg chg="mod">
          <ac:chgData name="Zahide Akdoğan" userId="10b66eab4c099198" providerId="LiveId" clId="{083BBC89-0D65-45C9-BCE9-7745F357E5EE}" dt="2021-12-28T10:52:44.042" v="1" actId="20577"/>
          <ac:spMkLst>
            <pc:docMk/>
            <pc:sldMk cId="96343084" sldId="262"/>
            <ac:spMk id="9" creationId="{53AE9E89-A16A-4A9F-8EDF-B7E9D0851332}"/>
          </ac:spMkLst>
        </pc:spChg>
      </pc:sldChg>
    </pc:docChg>
  </pc:docChgLst>
  <pc:docChgLst>
    <pc:chgData name="okan omer" userId="ce3a554c3e395bcb" providerId="LiveId" clId="{45E64BF8-4222-4D53-9700-8137AD583610}"/>
    <pc:docChg chg="undo custSel modSld">
      <pc:chgData name="okan omer" userId="ce3a554c3e395bcb" providerId="LiveId" clId="{45E64BF8-4222-4D53-9700-8137AD583610}" dt="2022-03-24T20:44:44.568" v="4" actId="207"/>
      <pc:docMkLst>
        <pc:docMk/>
      </pc:docMkLst>
      <pc:sldChg chg="modSp mod">
        <pc:chgData name="okan omer" userId="ce3a554c3e395bcb" providerId="LiveId" clId="{45E64BF8-4222-4D53-9700-8137AD583610}" dt="2022-03-24T20:44:44.568" v="4" actId="207"/>
        <pc:sldMkLst>
          <pc:docMk/>
          <pc:sldMk cId="96343084" sldId="262"/>
        </pc:sldMkLst>
        <pc:spChg chg="mod">
          <ac:chgData name="okan omer" userId="ce3a554c3e395bcb" providerId="LiveId" clId="{45E64BF8-4222-4D53-9700-8137AD583610}" dt="2022-03-24T20:44:44.568" v="4" actId="207"/>
          <ac:spMkLst>
            <pc:docMk/>
            <pc:sldMk cId="96343084" sldId="262"/>
            <ac:spMk id="29" creationId="{A0DE8F44-D411-42FA-B645-016B4A4B9DB2}"/>
          </ac:spMkLst>
        </pc:spChg>
      </pc:sldChg>
    </pc:docChg>
  </pc:docChgLst>
  <pc:docChgLst>
    <pc:chgData name="Zahide Akdoğan" userId="10b66eab4c099198" providerId="LiveId" clId="{FCA48184-0657-4822-8397-420756D86135}"/>
    <pc:docChg chg="modSld">
      <pc:chgData name="Zahide Akdoğan" userId="10b66eab4c099198" providerId="LiveId" clId="{FCA48184-0657-4822-8397-420756D86135}" dt="2021-06-07T12:54:33.762" v="1" actId="20577"/>
      <pc:docMkLst>
        <pc:docMk/>
      </pc:docMkLst>
      <pc:sldChg chg="modSp mod">
        <pc:chgData name="Zahide Akdoğan" userId="10b66eab4c099198" providerId="LiveId" clId="{FCA48184-0657-4822-8397-420756D86135}" dt="2021-06-07T12:54:33.762" v="1" actId="20577"/>
        <pc:sldMkLst>
          <pc:docMk/>
          <pc:sldMk cId="96343084" sldId="262"/>
        </pc:sldMkLst>
        <pc:spChg chg="mod">
          <ac:chgData name="Zahide Akdoğan" userId="10b66eab4c099198" providerId="LiveId" clId="{FCA48184-0657-4822-8397-420756D86135}" dt="2021-06-07T12:54:33.762" v="1" actId="20577"/>
          <ac:spMkLst>
            <pc:docMk/>
            <pc:sldMk cId="96343084" sldId="262"/>
            <ac:spMk id="9" creationId="{53AE9E89-A16A-4A9F-8EDF-B7E9D0851332}"/>
          </ac:spMkLst>
        </pc:spChg>
      </pc:sldChg>
    </pc:docChg>
  </pc:docChgLst>
  <pc:docChgLst>
    <pc:chgData name="Zahide Akdoğan" userId="10b66eab4c099198" providerId="LiveId" clId="{32679DEC-5B51-47EF-8372-B9066B1DE85F}"/>
    <pc:docChg chg="modSld">
      <pc:chgData name="Zahide Akdoğan" userId="10b66eab4c099198" providerId="LiveId" clId="{32679DEC-5B51-47EF-8372-B9066B1DE85F}" dt="2021-05-12T12:15:42.565" v="1" actId="20577"/>
      <pc:docMkLst>
        <pc:docMk/>
      </pc:docMkLst>
      <pc:sldChg chg="modSp mod">
        <pc:chgData name="Zahide Akdoğan" userId="10b66eab4c099198" providerId="LiveId" clId="{32679DEC-5B51-47EF-8372-B9066B1DE85F}" dt="2021-05-12T12:15:42.565" v="1" actId="20577"/>
        <pc:sldMkLst>
          <pc:docMk/>
          <pc:sldMk cId="96343084" sldId="262"/>
        </pc:sldMkLst>
        <pc:spChg chg="mod">
          <ac:chgData name="Zahide Akdoğan" userId="10b66eab4c099198" providerId="LiveId" clId="{32679DEC-5B51-47EF-8372-B9066B1DE85F}" dt="2021-05-12T12:15:42.565" v="1" actId="20577"/>
          <ac:spMkLst>
            <pc:docMk/>
            <pc:sldMk cId="96343084" sldId="262"/>
            <ac:spMk id="9" creationId="{53AE9E89-A16A-4A9F-8EDF-B7E9D085133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7A011-8EC0-4E6D-B876-B1EA4CF1200D}" type="datetimeFigureOut">
              <a:rPr lang="tr-TR" smtClean="0"/>
              <a:t>29.06.2024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BB88F-B53C-470E-94B1-EADD058EE9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2733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BB88F-B53C-470E-94B1-EADD058EE95F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6031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3AE6-8756-47B0-A3E7-DD379D349727}" type="datetimeFigureOut">
              <a:rPr lang="tr-TR" smtClean="0"/>
              <a:t>29.06.2024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EF33-0679-4867-8C16-C77D264CFD25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3279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3AE6-8756-47B0-A3E7-DD379D349727}" type="datetimeFigureOut">
              <a:rPr lang="tr-TR" smtClean="0"/>
              <a:t>29.06.2024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EF33-0679-4867-8C16-C77D264CFD25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1744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3AE6-8756-47B0-A3E7-DD379D349727}" type="datetimeFigureOut">
              <a:rPr lang="tr-TR" smtClean="0"/>
              <a:t>29.06.2024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EF33-0679-4867-8C16-C77D264CFD25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3631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3AE6-8756-47B0-A3E7-DD379D349727}" type="datetimeFigureOut">
              <a:rPr lang="tr-TR" smtClean="0"/>
              <a:t>29.06.2024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EF33-0679-4867-8C16-C77D264CFD25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8888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3AE6-8756-47B0-A3E7-DD379D349727}" type="datetimeFigureOut">
              <a:rPr lang="tr-TR" smtClean="0"/>
              <a:t>29.06.2024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EF33-0679-4867-8C16-C77D264CFD25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791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3AE6-8756-47B0-A3E7-DD379D349727}" type="datetimeFigureOut">
              <a:rPr lang="tr-TR" smtClean="0"/>
              <a:t>29.06.2024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EF33-0679-4867-8C16-C77D264CFD25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8636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3AE6-8756-47B0-A3E7-DD379D349727}" type="datetimeFigureOut">
              <a:rPr lang="tr-TR" smtClean="0"/>
              <a:t>29.06.2024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EF33-0679-4867-8C16-C77D264CFD25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882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3AE6-8756-47B0-A3E7-DD379D349727}" type="datetimeFigureOut">
              <a:rPr lang="tr-TR" smtClean="0"/>
              <a:t>29.06.2024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EF33-0679-4867-8C16-C77D264CFD25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809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3AE6-8756-47B0-A3E7-DD379D349727}" type="datetimeFigureOut">
              <a:rPr lang="tr-TR" smtClean="0"/>
              <a:t>29.06.2024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EF33-0679-4867-8C16-C77D264CFD25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018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3AE6-8756-47B0-A3E7-DD379D349727}" type="datetimeFigureOut">
              <a:rPr lang="tr-TR" smtClean="0"/>
              <a:t>29.06.2024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EF33-0679-4867-8C16-C77D264CFD25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175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3AE6-8756-47B0-A3E7-DD379D349727}" type="datetimeFigureOut">
              <a:rPr lang="tr-TR" smtClean="0"/>
              <a:t>29.06.2024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EF33-0679-4867-8C16-C77D264CFD25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6998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63AE6-8756-47B0-A3E7-DD379D349727}" type="datetimeFigureOut">
              <a:rPr lang="tr-TR" smtClean="0"/>
              <a:t>29.06.2024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AEF33-0679-4867-8C16-C77D264CFD25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2926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Resim 24">
            <a:extLst>
              <a:ext uri="{FF2B5EF4-FFF2-40B4-BE49-F238E27FC236}">
                <a16:creationId xmlns:a16="http://schemas.microsoft.com/office/drawing/2014/main" xmlns="" id="{BBE624EA-40B5-8D38-7B79-533E4F15CA1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 t="8292" b="4696"/>
          <a:stretch/>
        </p:blipFill>
        <p:spPr>
          <a:xfrm rot="10800000" flipH="1">
            <a:off x="0" y="-54415"/>
            <a:ext cx="7565681" cy="10746227"/>
          </a:xfrm>
          <a:prstGeom prst="rect">
            <a:avLst/>
          </a:prstGeom>
        </p:spPr>
      </p:pic>
      <p:sp>
        <p:nvSpPr>
          <p:cNvPr id="22" name="Dikdörtgen 21">
            <a:extLst>
              <a:ext uri="{FF2B5EF4-FFF2-40B4-BE49-F238E27FC236}">
                <a16:creationId xmlns:a16="http://schemas.microsoft.com/office/drawing/2014/main" xmlns="" id="{6478607C-71F8-472B-B74D-FB8015B8CDAB}"/>
              </a:ext>
            </a:extLst>
          </p:cNvPr>
          <p:cNvSpPr/>
          <p:nvPr/>
        </p:nvSpPr>
        <p:spPr>
          <a:xfrm rot="5400000">
            <a:off x="1244064" y="15505967"/>
            <a:ext cx="1247915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3200" b="1" dirty="0">
                <a:solidFill>
                  <a:schemeClr val="bg1">
                    <a:lumMod val="85000"/>
                  </a:schemeClr>
                </a:solidFill>
              </a:rPr>
              <a:t>e-ISSN:2587-1587</a:t>
            </a:r>
            <a:endParaRPr lang="tr-TR" sz="3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" name="Dikdörtgen 14">
            <a:extLst>
              <a:ext uri="{FF2B5EF4-FFF2-40B4-BE49-F238E27FC236}">
                <a16:creationId xmlns:a16="http://schemas.microsoft.com/office/drawing/2014/main" xmlns="" id="{6478607C-71F8-472B-B74D-FB8015B8CDAB}"/>
              </a:ext>
            </a:extLst>
          </p:cNvPr>
          <p:cNvSpPr/>
          <p:nvPr/>
        </p:nvSpPr>
        <p:spPr>
          <a:xfrm>
            <a:off x="1858197" y="13832"/>
            <a:ext cx="337296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2200" b="1" spc="3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e-ISSN : 2587-1587</a:t>
            </a:r>
          </a:p>
        </p:txBody>
      </p:sp>
      <p:sp>
        <p:nvSpPr>
          <p:cNvPr id="14" name="Dikdörtgen 13">
            <a:extLst>
              <a:ext uri="{FF2B5EF4-FFF2-40B4-BE49-F238E27FC236}">
                <a16:creationId xmlns:a16="http://schemas.microsoft.com/office/drawing/2014/main" xmlns="" id="{BA7F6A7C-F03D-4BA9-AEA5-1F9230CDE4F2}"/>
              </a:ext>
            </a:extLst>
          </p:cNvPr>
          <p:cNvSpPr/>
          <p:nvPr/>
        </p:nvSpPr>
        <p:spPr>
          <a:xfrm>
            <a:off x="240085" y="4315649"/>
            <a:ext cx="7565681" cy="707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9600" b="1" spc="300" dirty="0">
                <a:solidFill>
                  <a:srgbClr val="83000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SOCIAL SCIENCES STUDIES</a:t>
            </a:r>
          </a:p>
        </p:txBody>
      </p:sp>
      <p:sp>
        <p:nvSpPr>
          <p:cNvPr id="28" name="Metin kutusu 27">
            <a:extLst>
              <a:ext uri="{FF2B5EF4-FFF2-40B4-BE49-F238E27FC236}">
                <a16:creationId xmlns:a16="http://schemas.microsoft.com/office/drawing/2014/main" xmlns="" id="{5044430E-5B4D-486E-9256-DC6049ACC0D1}"/>
              </a:ext>
            </a:extLst>
          </p:cNvPr>
          <p:cNvSpPr txBox="1"/>
          <p:nvPr/>
        </p:nvSpPr>
        <p:spPr>
          <a:xfrm>
            <a:off x="878591" y="9819624"/>
            <a:ext cx="40409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http://sssjournal.com  </a:t>
            </a:r>
            <a:r>
              <a:rPr lang="tr-T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sssjournal.info@gmail.com</a:t>
            </a:r>
            <a:endParaRPr lang="tr-T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6" name="Picture 8" descr="web png ile ilgili gÃ¶rsel sonucu">
            <a:extLst>
              <a:ext uri="{FF2B5EF4-FFF2-40B4-BE49-F238E27FC236}">
                <a16:creationId xmlns:a16="http://schemas.microsoft.com/office/drawing/2014/main" xmlns="" id="{F2EBDE4A-673F-4758-AF10-0A51D8B947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41" y="9819624"/>
            <a:ext cx="348413" cy="338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Resim 16" descr="email address logo ile ilgili gÃ¶rsel sonucu">
            <a:extLst>
              <a:ext uri="{FF2B5EF4-FFF2-40B4-BE49-F238E27FC236}">
                <a16:creationId xmlns:a16="http://schemas.microsoft.com/office/drawing/2014/main" xmlns="" id="{36388B52-ACFD-4181-BDAA-D760A7E4A366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41" y="10244785"/>
            <a:ext cx="371790" cy="23436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etin kutusu 2">
            <a:extLst>
              <a:ext uri="{FF2B5EF4-FFF2-40B4-BE49-F238E27FC236}">
                <a16:creationId xmlns:a16="http://schemas.microsoft.com/office/drawing/2014/main" xmlns="" id="{C96D0B89-A16E-6687-3687-80E45358342C}"/>
              </a:ext>
            </a:extLst>
          </p:cNvPr>
          <p:cNvSpPr txBox="1"/>
          <p:nvPr/>
        </p:nvSpPr>
        <p:spPr>
          <a:xfrm>
            <a:off x="4257112" y="7850826"/>
            <a:ext cx="319170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tr-TR" sz="2200" b="1" dirty="0">
                <a:solidFill>
                  <a:srgbClr val="FFC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2024 </a:t>
            </a:r>
            <a:r>
              <a:rPr lang="tr-TR" sz="2200" b="1" dirty="0" err="1">
                <a:solidFill>
                  <a:srgbClr val="FFC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Vol</a:t>
            </a:r>
            <a:r>
              <a:rPr lang="tr-TR" sz="2200" b="1" dirty="0">
                <a:solidFill>
                  <a:srgbClr val="FFC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: 10 </a:t>
            </a:r>
            <a:r>
              <a:rPr lang="tr-TR" sz="2200" b="1" dirty="0" err="1">
                <a:solidFill>
                  <a:srgbClr val="FFC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Issue</a:t>
            </a:r>
            <a:r>
              <a:rPr lang="tr-TR" sz="2200" b="1">
                <a:solidFill>
                  <a:srgbClr val="FFC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: </a:t>
            </a:r>
            <a:r>
              <a:rPr lang="tr-TR" sz="2200" b="1" smtClean="0">
                <a:solidFill>
                  <a:srgbClr val="FFC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6</a:t>
            </a:r>
            <a:endParaRPr lang="tr-TR" sz="2200" b="1" dirty="0">
              <a:solidFill>
                <a:srgbClr val="FFC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Dikdörtgen 17">
            <a:extLst>
              <a:ext uri="{FF2B5EF4-FFF2-40B4-BE49-F238E27FC236}">
                <a16:creationId xmlns:a16="http://schemas.microsoft.com/office/drawing/2014/main" xmlns="" id="{46DADEEB-28E5-4073-BA57-2D8F6B64FF71}"/>
              </a:ext>
            </a:extLst>
          </p:cNvPr>
          <p:cNvSpPr/>
          <p:nvPr/>
        </p:nvSpPr>
        <p:spPr>
          <a:xfrm flipH="1">
            <a:off x="5175510" y="8355849"/>
            <a:ext cx="221765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2000" spc="-1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</a:t>
            </a:r>
          </a:p>
          <a:p>
            <a:pPr algn="r"/>
            <a:r>
              <a:rPr lang="tr-TR" sz="2000" spc="-1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Refereed</a:t>
            </a:r>
            <a:r>
              <a:rPr lang="tr-TR" sz="2000" spc="-1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spc="-1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Indexed</a:t>
            </a:r>
            <a:r>
              <a:rPr lang="tr-TR" sz="2000" spc="-1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/>
            <a:r>
              <a:rPr lang="tr-TR" sz="2000" spc="-1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Access </a:t>
            </a:r>
          </a:p>
          <a:p>
            <a:pPr algn="r"/>
            <a:r>
              <a:rPr lang="tr-TR" sz="2000" spc="-1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</a:t>
            </a:r>
            <a:r>
              <a:rPr lang="tr-TR" sz="2000" spc="-1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endParaRPr lang="tr-TR" sz="1600" spc="-1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Resim 18">
            <a:extLst>
              <a:ext uri="{FF2B5EF4-FFF2-40B4-BE49-F238E27FC236}">
                <a16:creationId xmlns:a16="http://schemas.microsoft.com/office/drawing/2014/main" xmlns="" id="{C8612852-A184-AB0B-09F4-661EFBAA36C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808" y="386044"/>
            <a:ext cx="1525811" cy="1342255"/>
          </a:xfrm>
          <a:prstGeom prst="rect">
            <a:avLst/>
          </a:prstGeom>
        </p:spPr>
      </p:pic>
      <p:pic>
        <p:nvPicPr>
          <p:cNvPr id="21" name="Resim 20">
            <a:extLst>
              <a:ext uri="{FF2B5EF4-FFF2-40B4-BE49-F238E27FC236}">
                <a16:creationId xmlns:a16="http://schemas.microsoft.com/office/drawing/2014/main" xmlns="" id="{287817BF-5AE7-0F56-D270-0AC499DB03C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81" y="8308795"/>
            <a:ext cx="1439556" cy="1424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43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1073</TotalTime>
  <Words>25</Words>
  <Application>Microsoft Office PowerPoint</Application>
  <PresentationFormat>Özel</PresentationFormat>
  <Paragraphs>10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Tahoma</vt:lpstr>
      <vt:lpstr>Times New Roman</vt:lpstr>
      <vt:lpstr>Office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Alican AFŞAR</dc:creator>
  <cp:lastModifiedBy>Microsoft hesabı</cp:lastModifiedBy>
  <cp:revision>234</cp:revision>
  <dcterms:created xsi:type="dcterms:W3CDTF">2017-01-09T19:34:51Z</dcterms:created>
  <dcterms:modified xsi:type="dcterms:W3CDTF">2024-06-29T11:57:14Z</dcterms:modified>
</cp:coreProperties>
</file>